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72" r:id="rId8"/>
    <p:sldId id="273" r:id="rId9"/>
    <p:sldId id="260" r:id="rId10"/>
    <p:sldId id="265" r:id="rId11"/>
    <p:sldId id="266" r:id="rId12"/>
    <p:sldId id="263" r:id="rId13"/>
    <p:sldId id="268" r:id="rId14"/>
    <p:sldId id="269" r:id="rId15"/>
    <p:sldId id="262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6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шаблон презентации интеллектуальные иг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7" y="0"/>
            <a:ext cx="9186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807" y="2177430"/>
            <a:ext cx="5110336" cy="125157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«Учимся, играя»</a:t>
            </a:r>
            <a:br>
              <a:rPr lang="ru-RU" sz="28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группе общеразвивающей направленности </a:t>
            </a:r>
            <a:b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13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6-ти </a:t>
            </a:r>
            <a: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3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8-ми </a:t>
            </a:r>
            <a: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№11 «Белочка»</a:t>
            </a:r>
            <a:br>
              <a:rPr lang="ru-RU" sz="13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300" dirty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0674" y="4005064"/>
            <a:ext cx="1965336" cy="697632"/>
          </a:xfrm>
        </p:spPr>
        <p:txBody>
          <a:bodyPr>
            <a:normAutofit fontScale="92500"/>
          </a:bodyPr>
          <a:lstStyle/>
          <a:p>
            <a:pPr lvl="0" algn="r">
              <a:spcBef>
                <a:spcPts val="0"/>
              </a:spcBef>
            </a:pP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Подготовили воспитатели:</a:t>
            </a:r>
          </a:p>
          <a:p>
            <a:pPr lvl="0" algn="r">
              <a:spcBef>
                <a:spcPts val="0"/>
              </a:spcBef>
            </a:pP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Бакижанова Б.А.,</a:t>
            </a:r>
          </a:p>
          <a:p>
            <a:pPr lvl="0" algn="r">
              <a:spcBef>
                <a:spcPts val="0"/>
              </a:spcBef>
            </a:pPr>
            <a:r>
              <a:rPr lang="ru-RU" sz="1200" dirty="0" err="1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Локтионова</a:t>
            </a: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Н.А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39126" y="215355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7894C"/>
                </a:solidFill>
              </a:rPr>
              <a:t>Муниципальное автономное дошкольное </a:t>
            </a:r>
            <a:r>
              <a:rPr lang="ru-RU" dirty="0" smtClean="0">
                <a:solidFill>
                  <a:srgbClr val="27894C"/>
                </a:solidFill>
              </a:rPr>
              <a:t>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27894C"/>
                </a:solidFill>
              </a:rPr>
              <a:t> детский </a:t>
            </a:r>
            <a:r>
              <a:rPr lang="ru-RU" dirty="0">
                <a:solidFill>
                  <a:srgbClr val="27894C"/>
                </a:solidFill>
              </a:rPr>
              <a:t>сад № 10 «Березка»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19438" y="4914746"/>
            <a:ext cx="9909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Радужный</a:t>
            </a:r>
            <a:endParaRPr lang="ru-RU" sz="1100" dirty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0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-173038"/>
            <a:ext cx="9528176" cy="72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Admin\Desktop\работа осень 2017\учимся играя\IMG_58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24630"/>
          <a:stretch/>
        </p:blipFill>
        <p:spPr bwMode="auto">
          <a:xfrm>
            <a:off x="1781001" y="2799318"/>
            <a:ext cx="2759750" cy="29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Admin\Desktop\работа осень 2017\учимся играя\IMG_58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r="24722"/>
          <a:stretch/>
        </p:blipFill>
        <p:spPr bwMode="auto">
          <a:xfrm rot="5400000">
            <a:off x="4352541" y="1141787"/>
            <a:ext cx="3377453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94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96838"/>
            <a:ext cx="9334500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Admin\Desktop\работа осень 2017\учимся играя\IMG_58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8750" r="13333"/>
          <a:stretch/>
        </p:blipFill>
        <p:spPr bwMode="auto">
          <a:xfrm>
            <a:off x="983975" y="980728"/>
            <a:ext cx="3192026" cy="229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5" name="Picture 9" descr="C:\Users\Admin\Desktop\работа осень 2017\учимся играя\IMG_5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1700808"/>
            <a:ext cx="3024337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C:\Users\Admin\Desktop\работа осень 2017\учимся играя\IMG_5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9701" y="4005064"/>
            <a:ext cx="2800491" cy="186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806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69850"/>
            <a:ext cx="93345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dmin\Desktop\работа осень 2017\учимся играя\IMG_58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b="6805"/>
          <a:stretch/>
        </p:blipFill>
        <p:spPr bwMode="auto">
          <a:xfrm>
            <a:off x="6084169" y="2695278"/>
            <a:ext cx="1958634" cy="137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Admin\Desktop\работа осень 2017\учимся играя\IMG_5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70" y="3789040"/>
            <a:ext cx="3127540" cy="2085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Admin\Desktop\работа осень 2017\учимся играя\IMG_58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12778" b="24583"/>
          <a:stretch/>
        </p:blipFill>
        <p:spPr bwMode="auto">
          <a:xfrm flipH="1">
            <a:off x="1205023" y="1118489"/>
            <a:ext cx="2574888" cy="2212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383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112713"/>
            <a:ext cx="9364663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esktop\работа осень 2017\учимся играя\IMG_5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1124744"/>
            <a:ext cx="3353364" cy="2235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Admin\Desktop\работа осень 2017\учимся играя\IMG_5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3194412" cy="2129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273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161925"/>
            <a:ext cx="9510713" cy="71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26" y="4005064"/>
            <a:ext cx="2594570" cy="1729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028343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что могут получить от подобных игр родители? С одной стороны, это возможность содержательно провести время вместе со своими детьми и, окунаясь в игру, «вернуться в детство». С другой стороны, помогают поддерживать общение с близкими людьми, учат лучше понимать друг </a:t>
            </a:r>
            <a:r>
              <a:rPr lang="ru-RU" sz="12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друга. Ведь </a:t>
            </a: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– это взаимодействие с детьми на равных, поскольку во многих играх дети схватывают идею быстрее взрослых. </a:t>
            </a:r>
            <a:r>
              <a:rPr lang="ru-RU" sz="12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Настольные интеллектуальные игры благотворно влияют </a:t>
            </a: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умственное и психическое развитие детей</a:t>
            </a:r>
            <a:r>
              <a:rPr lang="ru-RU" sz="12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 </a:t>
            </a: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 очень важно бывает увидеть, что их ребёнок отлично соображает, обладает хорошей памятью, вниманием и реакцией! </a:t>
            </a:r>
            <a:endParaRPr lang="ru-RU" sz="1200" dirty="0" smtClean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/>
            <a:r>
              <a:rPr lang="ru-RU" sz="12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 </a:t>
            </a:r>
            <a:r>
              <a:rPr lang="ru-RU" sz="12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видеть успехи детей, чтобы поддержать их, помочь им сформировать правильное представление о своих способностях. </a:t>
            </a:r>
            <a:endParaRPr lang="ru-RU" sz="1200" dirty="0" smtClean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3708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15412">
            <a:off x="1428448" y="2094928"/>
            <a:ext cx="2386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январе 2018 года</a:t>
            </a:r>
          </a:p>
          <a:p>
            <a:pPr algn="ctr"/>
            <a:r>
              <a:rPr lang="ru-RU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начнем знакомство </a:t>
            </a:r>
          </a:p>
          <a:p>
            <a:pPr algn="ctr"/>
            <a:r>
              <a:rPr lang="ru-RU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игрой в шахматы</a:t>
            </a:r>
            <a:endParaRPr lang="ru-RU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979426">
            <a:off x="2483768" y="5157192"/>
            <a:ext cx="61651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2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2017г.</a:t>
            </a:r>
            <a:endParaRPr lang="ru-RU" sz="12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55493"/>
            <a:ext cx="612068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7894C"/>
                </a:solidFill>
                <a:latin typeface="Arial"/>
              </a:rPr>
              <a:t>Анкета для родителей</a:t>
            </a:r>
            <a:r>
              <a:rPr lang="ru-RU" dirty="0" smtClean="0">
                <a:solidFill>
                  <a:srgbClr val="27894C"/>
                </a:solidFill>
                <a:latin typeface="Arial"/>
              </a:rPr>
              <a:t>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27894C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7894C"/>
                </a:solidFill>
                <a:latin typeface="Arial"/>
              </a:rPr>
              <a:t>1) </a:t>
            </a:r>
            <a:r>
              <a:rPr lang="ru-RU" dirty="0" smtClean="0">
                <a:solidFill>
                  <a:srgbClr val="27894C"/>
                </a:solidFill>
                <a:latin typeface="Arial"/>
              </a:rPr>
              <a:t>Есть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ли у вас дома </a:t>
            </a:r>
            <a:r>
              <a:rPr lang="ru-RU" b="1" dirty="0">
                <a:solidFill>
                  <a:srgbClr val="27894C"/>
                </a:solidFill>
                <a:latin typeface="Arial"/>
              </a:rPr>
              <a:t>настольные игры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?___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2)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Какие </a:t>
            </a:r>
            <a:r>
              <a:rPr lang="ru-RU" i="1" dirty="0">
                <a:solidFill>
                  <a:srgbClr val="27894C"/>
                </a:solidFill>
                <a:latin typeface="Arial"/>
              </a:rPr>
              <a:t>(Познавательные</a:t>
            </a:r>
            <a:r>
              <a:rPr lang="ru-RU" i="1" dirty="0" smtClean="0">
                <a:solidFill>
                  <a:srgbClr val="27894C"/>
                </a:solidFill>
                <a:latin typeface="Arial"/>
              </a:rPr>
              <a:t>, развивающие</a:t>
            </a:r>
            <a:r>
              <a:rPr lang="ru-RU" i="1" dirty="0">
                <a:solidFill>
                  <a:srgbClr val="27894C"/>
                </a:solidFill>
                <a:latin typeface="Arial"/>
              </a:rPr>
              <a:t>)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___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3)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Любит ли ребёнок играть в </a:t>
            </a:r>
            <a:r>
              <a:rPr lang="ru-RU" b="1" dirty="0">
                <a:solidFill>
                  <a:srgbClr val="27894C"/>
                </a:solidFill>
                <a:latin typeface="Arial"/>
              </a:rPr>
              <a:t>настольные игры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?___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4)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Играете ли </a:t>
            </a:r>
            <a:r>
              <a:rPr lang="ru-RU" dirty="0" smtClean="0">
                <a:solidFill>
                  <a:srgbClr val="27894C"/>
                </a:solidFill>
                <a:latin typeface="Arial"/>
              </a:rPr>
              <a:t>Вы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с ребёнком в </a:t>
            </a:r>
            <a:r>
              <a:rPr lang="ru-RU" b="1" dirty="0">
                <a:solidFill>
                  <a:srgbClr val="27894C"/>
                </a:solidFill>
                <a:latin typeface="Arial"/>
              </a:rPr>
              <a:t>настольные игры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?___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5)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Сколько времени ребёнок уделяет </a:t>
            </a:r>
            <a:r>
              <a:rPr lang="ru-RU" b="1" dirty="0">
                <a:solidFill>
                  <a:srgbClr val="27894C"/>
                </a:solidFill>
                <a:latin typeface="Arial"/>
              </a:rPr>
              <a:t>настольной игре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?___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6)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Какие качества </a:t>
            </a:r>
            <a:r>
              <a:rPr lang="ru-RU" b="1" dirty="0">
                <a:solidFill>
                  <a:srgbClr val="27894C"/>
                </a:solidFill>
                <a:latin typeface="Arial"/>
              </a:rPr>
              <a:t>настольная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 игра развивает у </a:t>
            </a:r>
            <a:endParaRPr lang="ru-RU" dirty="0" smtClean="0">
              <a:solidFill>
                <a:srgbClr val="27894C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27894C"/>
                </a:solidFill>
                <a:latin typeface="Arial"/>
              </a:rPr>
              <a:t>вашего </a:t>
            </a:r>
            <a:r>
              <a:rPr lang="ru-RU" dirty="0">
                <a:solidFill>
                  <a:srgbClr val="27894C"/>
                </a:solidFill>
                <a:latin typeface="Arial"/>
              </a:rPr>
              <a:t>ребёнка?</a:t>
            </a:r>
            <a:endParaRPr lang="ru-RU" b="0" i="0" dirty="0">
              <a:solidFill>
                <a:srgbClr val="27894C"/>
              </a:solidFill>
              <a:effectLst/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923782" cy="48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шаблон презентации интеллектуальные иг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27" y="-48592"/>
            <a:ext cx="9332465" cy="69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5900" y="1143705"/>
            <a:ext cx="70567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Проблема: </a:t>
            </a:r>
            <a:endParaRPr lang="ru-RU" alt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1600" b="1" dirty="0" smtClean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знакомы с интеллектуальными </a:t>
            </a:r>
            <a:endParaRPr lang="ru-RU" altLang="ru-RU" sz="1600" dirty="0" smtClean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настольными 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играми и не умеют в них играть.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Обоснование проблемы (причины):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Преобладание компьютерных игр;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Родители не знакомят детей с интеллектуальными играми</a:t>
            </a:r>
            <a:r>
              <a:rPr lang="ru-RU" altLang="ru-RU" dirty="0">
                <a:solidFill>
                  <a:srgbClr val="27894C"/>
                </a:solidFill>
              </a:rPr>
              <a:t>.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72902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познакомить детей (и родителей) с настольными интеллектуальными играми и научить их в них играть.</a:t>
            </a:r>
            <a:endParaRPr lang="ru-RU" sz="1600" dirty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47" y="-57711"/>
            <a:ext cx="9330267" cy="70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908720"/>
            <a:ext cx="7056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Создать условия для интеллектуального развития детей дошкольного возраста;</a:t>
            </a:r>
            <a:b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Активизировать мыслительную деятельность, тренировать логическое мышление и память, наблюдательность, находчивость и смекалку;</a:t>
            </a:r>
            <a:b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Развивать чувство ответственности и умение разрешать проблемные ситуации;</a:t>
            </a:r>
            <a:b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Воспитывать спокойствие и уверенность в своих силах, настойчивость, умение достойно выигрывать и проигрывать.</a:t>
            </a:r>
          </a:p>
        </p:txBody>
      </p:sp>
    </p:spTree>
    <p:extLst>
      <p:ext uri="{BB962C8B-B14F-4D97-AF65-F5344CB8AC3E}">
        <p14:creationId xmlns:p14="http://schemas.microsoft.com/office/powerpoint/2010/main" val="62768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шаблон презентации интеллектуальные иг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2647"/>
            <a:ext cx="9361040" cy="70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795191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проекта:</a:t>
            </a: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b="1" i="1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altLang="ru-RU" sz="1600" b="1" i="1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детей: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и обучение детей следующим играм: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Шашки</a:t>
            </a:r>
            <a:r>
              <a:rPr lang="en-US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Лото»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«Крестики-нолики»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«4 в ряд»</a:t>
            </a:r>
          </a:p>
          <a:p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«Логические таблицы»</a:t>
            </a:r>
          </a:p>
          <a:p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600" dirty="0" err="1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Познайка</a:t>
            </a: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с детьми в вечернее </a:t>
            </a: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время.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использование в современной деятельности настольных игр и игр на логическое мышление</a:t>
            </a: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Игры </a:t>
            </a: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дома с родителями.</a:t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029" y="-137873"/>
            <a:ext cx="9362057" cy="708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844824"/>
            <a:ext cx="64807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i="1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родителей</a:t>
            </a:r>
            <a:r>
              <a:rPr lang="ru-RU" altLang="ru-RU" sz="1600" b="1" i="1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 родителей на тему:</a:t>
            </a:r>
          </a:p>
          <a:p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«Играете ли Вы с ребенком в настольные игры»;</a:t>
            </a:r>
          </a:p>
          <a:p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Консультации для родителей на тему: </a:t>
            </a:r>
          </a:p>
          <a:p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«Интеллектуальные игры в саду и дома</a:t>
            </a:r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Проведение анкетирования на тему: </a:t>
            </a:r>
          </a:p>
          <a:p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«Роль настольных игр в вашей семье»</a:t>
            </a:r>
          </a:p>
          <a:p>
            <a:endParaRPr lang="ru-RU" altLang="ru-RU" sz="1600" dirty="0" smtClean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 smtClean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dirty="0">
                <a:solidFill>
                  <a:srgbClr val="2789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rgbClr val="2789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8763" y="1188254"/>
            <a:ext cx="2566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проекта: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шаблон презентации интеллектуальные иг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6480"/>
            <a:ext cx="9505056" cy="71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dmin\Desktop\работа осень 2017\учимся играя\IMG_58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-418" r="4444"/>
          <a:stretch/>
        </p:blipFill>
        <p:spPr bwMode="auto">
          <a:xfrm>
            <a:off x="1031657" y="2083814"/>
            <a:ext cx="1759304" cy="1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0" y="2083814"/>
            <a:ext cx="140513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60" y="1196752"/>
            <a:ext cx="163514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40" y="3645024"/>
            <a:ext cx="17621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39" y="4139146"/>
            <a:ext cx="2568604" cy="174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52" y="2060379"/>
            <a:ext cx="1839055" cy="151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7" y="818187"/>
            <a:ext cx="745013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3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78" y="-96838"/>
            <a:ext cx="9334500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6402" y="1772815"/>
            <a:ext cx="66607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 родителей на тему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Играете ли Вы с ребенком в настольные игры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показал, что 97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дома настольных интеллектуальных игр и не понимают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зачем покупать 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их, 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 каждом доме есть компьютер, планшет либо телефон.  А в сети интернет полно доступных развлекательных и развивающих игр? 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Хотя утверждают, что в их детстве они были. Кроме </a:t>
            </a:r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ритм современной жизни настолько быстрый, что, порой, у взрослых нет времени выделить хотя бы полчаса, чтобы поиграть с детьми. А, иногда, к сожалению, и желания.</a:t>
            </a:r>
          </a:p>
        </p:txBody>
      </p:sp>
    </p:spTree>
    <p:extLst>
      <p:ext uri="{BB962C8B-B14F-4D97-AF65-F5344CB8AC3E}">
        <p14:creationId xmlns:p14="http://schemas.microsoft.com/office/powerpoint/2010/main" val="8563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-69850"/>
            <a:ext cx="9339263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629301"/>
            <a:ext cx="55081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родителей подготовлена консультации «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Интеллектуальные игры в саду и дома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 которой </a:t>
            </a:r>
            <a:endParaRPr lang="ru-RU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детки учатся, играя. Поэтому они с удовольствием выучат цифры или</a:t>
            </a:r>
          </a:p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буквы (или даже научатся читать), если время от времени вы будете играть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соответствующие настольные игры. Играя с ребёнком, можно выявить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вовремя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не только закрепить определенные знания, но и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устранить недостатки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произношении, развить его фантазию, сообразительность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логику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память, целостное и зрительно восприятие,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наглядно-образное мышление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самостоятельность. С помощью настольных игр развиваются 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мыслительные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 как анализ, синтез, сравнение. Например</a:t>
            </a:r>
            <a:r>
              <a:rPr lang="ru-RU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 учится </a:t>
            </a:r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анализировать последовательность своих действий.</a:t>
            </a:r>
          </a:p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того, настольные игры дают детям возможность учиться и</a:t>
            </a:r>
          </a:p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приобретать на практике навыки, необходимые для успешной учебы в школе. Играя, дети узнают о правилах, соблюдении очереди, честности, испытывают</a:t>
            </a:r>
          </a:p>
          <a:p>
            <a:r>
              <a:rPr lang="ru-RU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победы и поражения.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227258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шаблон презентации интеллектуальные иг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шаблон презентации интеллектуальные иг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Картинки по запросу шаблон презентации интеллектуальные иг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49" y="-124991"/>
            <a:ext cx="9528837" cy="72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работа осень 2017\учимся играя\IMG_58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b="6250"/>
          <a:stretch/>
        </p:blipFill>
        <p:spPr bwMode="auto">
          <a:xfrm>
            <a:off x="1043607" y="939702"/>
            <a:ext cx="3639861" cy="2538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Admin\Desktop\работа осень 2017\учимся играя\IMG_58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6250"/>
          <a:stretch/>
        </p:blipFill>
        <p:spPr bwMode="auto">
          <a:xfrm flipH="1">
            <a:off x="4832224" y="939701"/>
            <a:ext cx="3496975" cy="2538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Admin\Desktop\работа осень 2017\учимся играя\IMG_58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r="3889" b="4583"/>
          <a:stretch/>
        </p:blipFill>
        <p:spPr bwMode="auto">
          <a:xfrm>
            <a:off x="2917633" y="3789040"/>
            <a:ext cx="3516222" cy="2195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829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510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Проект «Учимся, играя»  В группе общеразвивающей направленности   от 6-ти до 8-ми лет №11 «Белочка»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28</cp:revision>
  <dcterms:created xsi:type="dcterms:W3CDTF">2017-12-20T17:33:16Z</dcterms:created>
  <dcterms:modified xsi:type="dcterms:W3CDTF">2018-10-30T15:34:39Z</dcterms:modified>
</cp:coreProperties>
</file>